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929005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0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/>
    <p:restoredTop sz="94737"/>
  </p:normalViewPr>
  <p:slideViewPr>
    <p:cSldViewPr snapToGrid="0" snapToObjects="1">
      <p:cViewPr varScale="1">
        <p:scale>
          <a:sx n="88" d="100"/>
          <a:sy n="88" d="100"/>
        </p:scale>
        <p:origin x="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6754" y="1122363"/>
            <a:ext cx="7896543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1256" y="3602038"/>
            <a:ext cx="69675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12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54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8193" y="365125"/>
            <a:ext cx="2003167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8692" y="365125"/>
            <a:ext cx="589337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738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56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853" y="1709740"/>
            <a:ext cx="801266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53" y="4589465"/>
            <a:ext cx="801266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76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691" y="1825625"/>
            <a:ext cx="394827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3088" y="1825625"/>
            <a:ext cx="394827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9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901" y="365127"/>
            <a:ext cx="801266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902" y="1681163"/>
            <a:ext cx="393012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902" y="2505075"/>
            <a:ext cx="393012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3088" y="1681163"/>
            <a:ext cx="394948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3088" y="2505075"/>
            <a:ext cx="394948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6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8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3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901" y="457200"/>
            <a:ext cx="299628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9481" y="987427"/>
            <a:ext cx="47030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9901" y="2057400"/>
            <a:ext cx="299628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97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901" y="457200"/>
            <a:ext cx="299628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49481" y="987427"/>
            <a:ext cx="4703088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9901" y="2057400"/>
            <a:ext cx="299628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8691" y="365127"/>
            <a:ext cx="80126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8691" y="1825625"/>
            <a:ext cx="80126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8691" y="6356352"/>
            <a:ext cx="2090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846FA-1633-E04A-9CB2-DA3696456C60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77329" y="6356352"/>
            <a:ext cx="31353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61098" y="6356352"/>
            <a:ext cx="2090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975B2-BC4B-D742-99BD-5FE3884BB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15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CB6240-2633-6F4E-8A14-C51796934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37649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F129CEF-729A-744B-9F3B-13D273BF193C}"/>
              </a:ext>
            </a:extLst>
          </p:cNvPr>
          <p:cNvGrpSpPr/>
          <p:nvPr/>
        </p:nvGrpSpPr>
        <p:grpSpPr>
          <a:xfrm>
            <a:off x="467959" y="649266"/>
            <a:ext cx="7427812" cy="5559475"/>
            <a:chOff x="467959" y="649266"/>
            <a:chExt cx="7177371" cy="5559475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8C3FD14-9B04-2B43-A94D-EDC87C0B4F6D}"/>
                </a:ext>
              </a:extLst>
            </p:cNvPr>
            <p:cNvGrpSpPr/>
            <p:nvPr/>
          </p:nvGrpSpPr>
          <p:grpSpPr>
            <a:xfrm>
              <a:off x="467959" y="695460"/>
              <a:ext cx="1663570" cy="5454939"/>
              <a:chOff x="2346171" y="672368"/>
              <a:chExt cx="1663570" cy="5454939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8E34759-2AEC-6543-9CC8-3F46AF7364D7}"/>
                  </a:ext>
                </a:extLst>
              </p:cNvPr>
              <p:cNvSpPr/>
              <p:nvPr/>
            </p:nvSpPr>
            <p:spPr>
              <a:xfrm rot="19311128">
                <a:off x="2391003" y="672369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ADD66DA-603C-2C42-80A3-25E1FCD95B89}"/>
                  </a:ext>
                </a:extLst>
              </p:cNvPr>
              <p:cNvSpPr/>
              <p:nvPr/>
            </p:nvSpPr>
            <p:spPr>
              <a:xfrm rot="19311128">
                <a:off x="2391001" y="115852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2221D50-07F6-8040-870D-82A3FB784DCD}"/>
                  </a:ext>
                </a:extLst>
              </p:cNvPr>
              <p:cNvSpPr/>
              <p:nvPr/>
            </p:nvSpPr>
            <p:spPr>
              <a:xfrm rot="19311128">
                <a:off x="3000602" y="67236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5C4A4C97-032B-0C46-ACCA-603141ABF00C}"/>
                  </a:ext>
                </a:extLst>
              </p:cNvPr>
              <p:cNvSpPr/>
              <p:nvPr/>
            </p:nvSpPr>
            <p:spPr>
              <a:xfrm rot="19311128">
                <a:off x="2391000" y="171433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CA5CD54-D9BE-1E46-B2C0-8C596E6D7D71}"/>
                  </a:ext>
                </a:extLst>
              </p:cNvPr>
              <p:cNvSpPr/>
              <p:nvPr/>
            </p:nvSpPr>
            <p:spPr>
              <a:xfrm rot="19311128">
                <a:off x="3000601" y="12281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AD9DE0A-3F38-7E46-9FA3-10B799A6837A}"/>
                  </a:ext>
                </a:extLst>
              </p:cNvPr>
              <p:cNvSpPr/>
              <p:nvPr/>
            </p:nvSpPr>
            <p:spPr>
              <a:xfrm rot="19311128">
                <a:off x="2392051" y="225506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6B654FF-512F-2D43-B3B4-9BDE734F4E2E}"/>
                  </a:ext>
                </a:extLst>
              </p:cNvPr>
              <p:cNvSpPr/>
              <p:nvPr/>
            </p:nvSpPr>
            <p:spPr>
              <a:xfrm rot="19311128">
                <a:off x="3001652" y="176891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0605311-CAF4-F54C-833A-9F5AE435D811}"/>
                  </a:ext>
                </a:extLst>
              </p:cNvPr>
              <p:cNvSpPr/>
              <p:nvPr/>
            </p:nvSpPr>
            <p:spPr>
              <a:xfrm rot="19311128">
                <a:off x="2374121" y="281087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B495C85-704C-FC48-89D8-FFE46EC31469}"/>
                  </a:ext>
                </a:extLst>
              </p:cNvPr>
              <p:cNvSpPr/>
              <p:nvPr/>
            </p:nvSpPr>
            <p:spPr>
              <a:xfrm rot="19311128">
                <a:off x="2983722" y="232472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FFACF31-E11A-E945-B797-DE5CBF33DD9D}"/>
                  </a:ext>
                </a:extLst>
              </p:cNvPr>
              <p:cNvSpPr/>
              <p:nvPr/>
            </p:nvSpPr>
            <p:spPr>
              <a:xfrm rot="19311128">
                <a:off x="2391001" y="334185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9007841-64AE-4148-B09B-094FA8954ACF}"/>
                  </a:ext>
                </a:extLst>
              </p:cNvPr>
              <p:cNvSpPr/>
              <p:nvPr/>
            </p:nvSpPr>
            <p:spPr>
              <a:xfrm rot="19311128">
                <a:off x="3000602" y="285569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067E721-2A16-8040-AF98-C6D38F944BC4}"/>
                  </a:ext>
                </a:extLst>
              </p:cNvPr>
              <p:cNvSpPr/>
              <p:nvPr/>
            </p:nvSpPr>
            <p:spPr>
              <a:xfrm rot="19311128">
                <a:off x="2346171" y="38243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85005AE-4C13-0B45-B93C-F4768E6559C1}"/>
                  </a:ext>
                </a:extLst>
              </p:cNvPr>
              <p:cNvSpPr/>
              <p:nvPr/>
            </p:nvSpPr>
            <p:spPr>
              <a:xfrm rot="19311128">
                <a:off x="2955772" y="33381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CE2064B-B846-C146-8CC8-73BE8FA6A822}"/>
                  </a:ext>
                </a:extLst>
              </p:cNvPr>
              <p:cNvSpPr/>
              <p:nvPr/>
            </p:nvSpPr>
            <p:spPr>
              <a:xfrm rot="19311128">
                <a:off x="2407882" y="431133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3CBE79-DC4F-1743-934A-917E52D99F79}"/>
                  </a:ext>
                </a:extLst>
              </p:cNvPr>
              <p:cNvSpPr/>
              <p:nvPr/>
            </p:nvSpPr>
            <p:spPr>
              <a:xfrm rot="19311128">
                <a:off x="3017483" y="382518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B96418C-9F3A-A84B-870F-47FBEA243A98}"/>
                  </a:ext>
                </a:extLst>
              </p:cNvPr>
              <p:cNvSpPr/>
              <p:nvPr/>
            </p:nvSpPr>
            <p:spPr>
              <a:xfrm rot="19311128">
                <a:off x="2440596" y="47769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9966C56-9F25-CF48-9D97-2A3ED4682A79}"/>
                  </a:ext>
                </a:extLst>
              </p:cNvPr>
              <p:cNvSpPr/>
              <p:nvPr/>
            </p:nvSpPr>
            <p:spPr>
              <a:xfrm rot="19311128">
                <a:off x="3050197" y="429082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095F37C-602C-5E42-9275-ECEF8D3CEF6C}"/>
                  </a:ext>
                </a:extLst>
              </p:cNvPr>
              <p:cNvSpPr/>
              <p:nvPr/>
            </p:nvSpPr>
            <p:spPr>
              <a:xfrm rot="19311128">
                <a:off x="2396815" y="52777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F4DA51-BFB1-DB4F-AF30-BC36F959E690}"/>
                  </a:ext>
                </a:extLst>
              </p:cNvPr>
              <p:cNvSpPr/>
              <p:nvPr/>
            </p:nvSpPr>
            <p:spPr>
              <a:xfrm rot="19311128">
                <a:off x="3006416" y="47915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20904EE-2DF9-A649-8480-517A4E036E73}"/>
                  </a:ext>
                </a:extLst>
              </p:cNvPr>
              <p:cNvSpPr/>
              <p:nvPr/>
            </p:nvSpPr>
            <p:spPr>
              <a:xfrm rot="19311128">
                <a:off x="2440597" y="572719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9FFFFAE-5E0D-164E-B822-18A41C6808B0}"/>
                  </a:ext>
                </a:extLst>
              </p:cNvPr>
              <p:cNvSpPr/>
              <p:nvPr/>
            </p:nvSpPr>
            <p:spPr>
              <a:xfrm rot="19311128">
                <a:off x="3050198" y="524104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939226F-A588-CE46-A641-6AE196A15517}"/>
                  </a:ext>
                </a:extLst>
              </p:cNvPr>
              <p:cNvSpPr/>
              <p:nvPr/>
            </p:nvSpPr>
            <p:spPr>
              <a:xfrm rot="19311128">
                <a:off x="3090194" y="5696326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6292FFC-2CC8-3A4C-AA2D-CB39479ECE55}"/>
                </a:ext>
              </a:extLst>
            </p:cNvPr>
            <p:cNvGrpSpPr/>
            <p:nvPr/>
          </p:nvGrpSpPr>
          <p:grpSpPr>
            <a:xfrm>
              <a:off x="1800294" y="649266"/>
              <a:ext cx="1663570" cy="5454939"/>
              <a:chOff x="2346171" y="672368"/>
              <a:chExt cx="1663570" cy="5454939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4EE97530-CBBD-8C4C-A348-4627E0FD9ACB}"/>
                  </a:ext>
                </a:extLst>
              </p:cNvPr>
              <p:cNvSpPr/>
              <p:nvPr/>
            </p:nvSpPr>
            <p:spPr>
              <a:xfrm rot="19311128">
                <a:off x="2391003" y="672369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6309429-CF5E-B745-A57B-5DF58D83AB98}"/>
                  </a:ext>
                </a:extLst>
              </p:cNvPr>
              <p:cNvSpPr/>
              <p:nvPr/>
            </p:nvSpPr>
            <p:spPr>
              <a:xfrm rot="19311128">
                <a:off x="2391001" y="115852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EE0D865-B874-DD44-A638-C8856D7003B8}"/>
                  </a:ext>
                </a:extLst>
              </p:cNvPr>
              <p:cNvSpPr/>
              <p:nvPr/>
            </p:nvSpPr>
            <p:spPr>
              <a:xfrm rot="19311128">
                <a:off x="3000602" y="67236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4059CFD-75D6-614C-8DD3-5F0A9813475B}"/>
                  </a:ext>
                </a:extLst>
              </p:cNvPr>
              <p:cNvSpPr/>
              <p:nvPr/>
            </p:nvSpPr>
            <p:spPr>
              <a:xfrm rot="19311128">
                <a:off x="2391000" y="171433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67BAE000-5D45-9644-9C80-DD3431E502B5}"/>
                  </a:ext>
                </a:extLst>
              </p:cNvPr>
              <p:cNvSpPr/>
              <p:nvPr/>
            </p:nvSpPr>
            <p:spPr>
              <a:xfrm rot="19311128">
                <a:off x="3000601" y="12281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7027D080-E55D-9C4D-8CAF-A847BA48F221}"/>
                  </a:ext>
                </a:extLst>
              </p:cNvPr>
              <p:cNvSpPr/>
              <p:nvPr/>
            </p:nvSpPr>
            <p:spPr>
              <a:xfrm rot="19311128">
                <a:off x="2392051" y="225506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421A9CA-CA13-8041-8AB2-009A0FDFEE90}"/>
                  </a:ext>
                </a:extLst>
              </p:cNvPr>
              <p:cNvSpPr/>
              <p:nvPr/>
            </p:nvSpPr>
            <p:spPr>
              <a:xfrm rot="19311128">
                <a:off x="3001652" y="176891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3602617-EED3-1D40-B8CC-C82CA68CDE4C}"/>
                  </a:ext>
                </a:extLst>
              </p:cNvPr>
              <p:cNvSpPr/>
              <p:nvPr/>
            </p:nvSpPr>
            <p:spPr>
              <a:xfrm rot="19311128">
                <a:off x="2374121" y="281087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ACCC03D7-4A26-FC4A-B0ED-0EEB6C14EE82}"/>
                  </a:ext>
                </a:extLst>
              </p:cNvPr>
              <p:cNvSpPr/>
              <p:nvPr/>
            </p:nvSpPr>
            <p:spPr>
              <a:xfrm rot="19311128">
                <a:off x="2983722" y="232472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2BE73C2A-0DFB-2647-A6A0-86B52954946D}"/>
                  </a:ext>
                </a:extLst>
              </p:cNvPr>
              <p:cNvSpPr/>
              <p:nvPr/>
            </p:nvSpPr>
            <p:spPr>
              <a:xfrm rot="19311128">
                <a:off x="2391001" y="334185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05C3B8E9-5E16-F34A-B4DB-B9C6AC37DB81}"/>
                  </a:ext>
                </a:extLst>
              </p:cNvPr>
              <p:cNvSpPr/>
              <p:nvPr/>
            </p:nvSpPr>
            <p:spPr>
              <a:xfrm rot="19311128">
                <a:off x="3000602" y="285569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80AAE57C-7960-E149-A3D1-E8DB4F4921E7}"/>
                  </a:ext>
                </a:extLst>
              </p:cNvPr>
              <p:cNvSpPr/>
              <p:nvPr/>
            </p:nvSpPr>
            <p:spPr>
              <a:xfrm rot="19311128">
                <a:off x="2346171" y="38243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64596714-C3DC-1D49-9E33-C54B8CBA2F6F}"/>
                  </a:ext>
                </a:extLst>
              </p:cNvPr>
              <p:cNvSpPr/>
              <p:nvPr/>
            </p:nvSpPr>
            <p:spPr>
              <a:xfrm rot="19311128">
                <a:off x="2955772" y="33381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5B24CC79-48EE-8D4B-83A6-13E540421B18}"/>
                  </a:ext>
                </a:extLst>
              </p:cNvPr>
              <p:cNvSpPr/>
              <p:nvPr/>
            </p:nvSpPr>
            <p:spPr>
              <a:xfrm rot="19311128">
                <a:off x="2407882" y="431133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C983514C-B7C3-CD4B-960C-ED05C6B60866}"/>
                  </a:ext>
                </a:extLst>
              </p:cNvPr>
              <p:cNvSpPr/>
              <p:nvPr/>
            </p:nvSpPr>
            <p:spPr>
              <a:xfrm rot="19311128">
                <a:off x="3017483" y="382518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A8D8CB5A-2BB7-D14A-AF24-97C181D3DA64}"/>
                  </a:ext>
                </a:extLst>
              </p:cNvPr>
              <p:cNvSpPr/>
              <p:nvPr/>
            </p:nvSpPr>
            <p:spPr>
              <a:xfrm rot="19311128">
                <a:off x="2440596" y="47769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6403678A-E72A-4A43-86AC-0330BFE6E431}"/>
                  </a:ext>
                </a:extLst>
              </p:cNvPr>
              <p:cNvSpPr/>
              <p:nvPr/>
            </p:nvSpPr>
            <p:spPr>
              <a:xfrm rot="19311128">
                <a:off x="3050197" y="429082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8AD21D7-EAF6-E740-95FD-0EFF68533B47}"/>
                  </a:ext>
                </a:extLst>
              </p:cNvPr>
              <p:cNvSpPr/>
              <p:nvPr/>
            </p:nvSpPr>
            <p:spPr>
              <a:xfrm rot="19311128">
                <a:off x="2396815" y="52777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061C6F7-8AA6-0744-BC18-2CABDDD114B6}"/>
                  </a:ext>
                </a:extLst>
              </p:cNvPr>
              <p:cNvSpPr/>
              <p:nvPr/>
            </p:nvSpPr>
            <p:spPr>
              <a:xfrm rot="19311128">
                <a:off x="3006416" y="47915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BA5E799E-3F92-6247-9D01-5CAAD5ED48A8}"/>
                  </a:ext>
                </a:extLst>
              </p:cNvPr>
              <p:cNvSpPr/>
              <p:nvPr/>
            </p:nvSpPr>
            <p:spPr>
              <a:xfrm rot="19311128">
                <a:off x="2440597" y="572719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F138B21-B75B-2A43-9DF9-DA9460AB0B11}"/>
                  </a:ext>
                </a:extLst>
              </p:cNvPr>
              <p:cNvSpPr/>
              <p:nvPr/>
            </p:nvSpPr>
            <p:spPr>
              <a:xfrm rot="19311128">
                <a:off x="3050198" y="524104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854C656-ACD0-E646-98AB-E5DB04914C43}"/>
                  </a:ext>
                </a:extLst>
              </p:cNvPr>
              <p:cNvSpPr/>
              <p:nvPr/>
            </p:nvSpPr>
            <p:spPr>
              <a:xfrm rot="19311128">
                <a:off x="3090194" y="5696326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EF75670-3184-E147-B36A-47467AF8E759}"/>
                </a:ext>
              </a:extLst>
            </p:cNvPr>
            <p:cNvGrpSpPr/>
            <p:nvPr/>
          </p:nvGrpSpPr>
          <p:grpSpPr>
            <a:xfrm>
              <a:off x="3198387" y="753802"/>
              <a:ext cx="1663570" cy="5454939"/>
              <a:chOff x="2346171" y="672368"/>
              <a:chExt cx="1663570" cy="5454939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CC6BEAA5-667D-2045-9D42-FA7DEC260479}"/>
                  </a:ext>
                </a:extLst>
              </p:cNvPr>
              <p:cNvSpPr/>
              <p:nvPr/>
            </p:nvSpPr>
            <p:spPr>
              <a:xfrm rot="19311128">
                <a:off x="2391003" y="672369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E3787002-3CDC-C143-B0A6-B1D5F9177E26}"/>
                  </a:ext>
                </a:extLst>
              </p:cNvPr>
              <p:cNvSpPr/>
              <p:nvPr/>
            </p:nvSpPr>
            <p:spPr>
              <a:xfrm rot="19311128">
                <a:off x="2391001" y="115852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48EFDFAD-5F18-1648-AA7E-3594C92A7196}"/>
                  </a:ext>
                </a:extLst>
              </p:cNvPr>
              <p:cNvSpPr/>
              <p:nvPr/>
            </p:nvSpPr>
            <p:spPr>
              <a:xfrm rot="19311128">
                <a:off x="3000602" y="67236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509426B1-6EEF-F545-A08B-C687B09C4D3C}"/>
                  </a:ext>
                </a:extLst>
              </p:cNvPr>
              <p:cNvSpPr/>
              <p:nvPr/>
            </p:nvSpPr>
            <p:spPr>
              <a:xfrm rot="19311128">
                <a:off x="2391000" y="171433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1D7FAB64-7ACF-AC45-8D1E-C368883C124B}"/>
                  </a:ext>
                </a:extLst>
              </p:cNvPr>
              <p:cNvSpPr/>
              <p:nvPr/>
            </p:nvSpPr>
            <p:spPr>
              <a:xfrm rot="19311128">
                <a:off x="3000601" y="12281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FEBFACB7-4C80-3940-8605-F2CB7F9866C5}"/>
                  </a:ext>
                </a:extLst>
              </p:cNvPr>
              <p:cNvSpPr/>
              <p:nvPr/>
            </p:nvSpPr>
            <p:spPr>
              <a:xfrm rot="19311128">
                <a:off x="2392051" y="225506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C2FE571F-3A20-9547-B709-75E236E59AF9}"/>
                  </a:ext>
                </a:extLst>
              </p:cNvPr>
              <p:cNvSpPr/>
              <p:nvPr/>
            </p:nvSpPr>
            <p:spPr>
              <a:xfrm rot="19311128">
                <a:off x="3001652" y="176891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3E32C650-AE8E-F04A-8DE3-AE1E83A442A1}"/>
                  </a:ext>
                </a:extLst>
              </p:cNvPr>
              <p:cNvSpPr/>
              <p:nvPr/>
            </p:nvSpPr>
            <p:spPr>
              <a:xfrm rot="19311128">
                <a:off x="2374121" y="281087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8D067B1D-BC98-7148-9487-28D9A2B3AAA5}"/>
                  </a:ext>
                </a:extLst>
              </p:cNvPr>
              <p:cNvSpPr/>
              <p:nvPr/>
            </p:nvSpPr>
            <p:spPr>
              <a:xfrm rot="19311128">
                <a:off x="2983722" y="232472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73791B3B-2638-E647-B08E-F22780A08EAF}"/>
                  </a:ext>
                </a:extLst>
              </p:cNvPr>
              <p:cNvSpPr/>
              <p:nvPr/>
            </p:nvSpPr>
            <p:spPr>
              <a:xfrm rot="19311128">
                <a:off x="2391001" y="334185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A3830A3C-6232-C94A-97FC-340023296D4F}"/>
                  </a:ext>
                </a:extLst>
              </p:cNvPr>
              <p:cNvSpPr/>
              <p:nvPr/>
            </p:nvSpPr>
            <p:spPr>
              <a:xfrm rot="19311128">
                <a:off x="3000602" y="285569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559F6D16-9B06-484E-92D9-E01A48E2D757}"/>
                  </a:ext>
                </a:extLst>
              </p:cNvPr>
              <p:cNvSpPr/>
              <p:nvPr/>
            </p:nvSpPr>
            <p:spPr>
              <a:xfrm rot="19311128">
                <a:off x="2346171" y="38243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4E7599BC-3F1F-3843-A451-2066272C3760}"/>
                  </a:ext>
                </a:extLst>
              </p:cNvPr>
              <p:cNvSpPr/>
              <p:nvPr/>
            </p:nvSpPr>
            <p:spPr>
              <a:xfrm rot="19311128">
                <a:off x="2955772" y="33381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EBB03BB-8F7B-2541-8936-0E2681A34DBB}"/>
                  </a:ext>
                </a:extLst>
              </p:cNvPr>
              <p:cNvSpPr/>
              <p:nvPr/>
            </p:nvSpPr>
            <p:spPr>
              <a:xfrm rot="19311128">
                <a:off x="2407882" y="431133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0BFEA0AB-73D3-C04E-A20E-9605032C6A88}"/>
                  </a:ext>
                </a:extLst>
              </p:cNvPr>
              <p:cNvSpPr/>
              <p:nvPr/>
            </p:nvSpPr>
            <p:spPr>
              <a:xfrm rot="19311128">
                <a:off x="3017483" y="382518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21DFDBA3-C35F-A241-92AC-91931A4D0AB5}"/>
                  </a:ext>
                </a:extLst>
              </p:cNvPr>
              <p:cNvSpPr/>
              <p:nvPr/>
            </p:nvSpPr>
            <p:spPr>
              <a:xfrm rot="19311128">
                <a:off x="2440596" y="47769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7863C15-B7D5-7F42-AC89-61AB6A643417}"/>
                  </a:ext>
                </a:extLst>
              </p:cNvPr>
              <p:cNvSpPr/>
              <p:nvPr/>
            </p:nvSpPr>
            <p:spPr>
              <a:xfrm rot="19311128">
                <a:off x="3050197" y="429082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B7EEEB51-579F-E047-9893-357E43FE971B}"/>
                  </a:ext>
                </a:extLst>
              </p:cNvPr>
              <p:cNvSpPr/>
              <p:nvPr/>
            </p:nvSpPr>
            <p:spPr>
              <a:xfrm rot="19311128">
                <a:off x="2396815" y="52777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A02A4BA-DAD0-CE4C-B333-8A91838FC5AF}"/>
                  </a:ext>
                </a:extLst>
              </p:cNvPr>
              <p:cNvSpPr/>
              <p:nvPr/>
            </p:nvSpPr>
            <p:spPr>
              <a:xfrm rot="19311128">
                <a:off x="3006416" y="47915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DE04FB90-2FE2-FC4A-B85B-25EB603041D1}"/>
                  </a:ext>
                </a:extLst>
              </p:cNvPr>
              <p:cNvSpPr/>
              <p:nvPr/>
            </p:nvSpPr>
            <p:spPr>
              <a:xfrm rot="19311128">
                <a:off x="2440597" y="572719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2F3067A3-8309-AA4B-A3C3-FE2C0DE58636}"/>
                  </a:ext>
                </a:extLst>
              </p:cNvPr>
              <p:cNvSpPr/>
              <p:nvPr/>
            </p:nvSpPr>
            <p:spPr>
              <a:xfrm rot="19311128">
                <a:off x="3050198" y="524104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409115C-5E23-0E48-B2F6-B7EC434A7088}"/>
                  </a:ext>
                </a:extLst>
              </p:cNvPr>
              <p:cNvSpPr/>
              <p:nvPr/>
            </p:nvSpPr>
            <p:spPr>
              <a:xfrm rot="19311128">
                <a:off x="3090194" y="5696326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58D5E413-50AC-C54D-9696-0E40A1D8996E}"/>
                </a:ext>
              </a:extLst>
            </p:cNvPr>
            <p:cNvGrpSpPr/>
            <p:nvPr/>
          </p:nvGrpSpPr>
          <p:grpSpPr>
            <a:xfrm>
              <a:off x="4530722" y="707606"/>
              <a:ext cx="1663570" cy="5454939"/>
              <a:chOff x="2346171" y="672368"/>
              <a:chExt cx="1663570" cy="5454939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0B9D7B6F-F156-6E49-8331-35D2D32A3500}"/>
                  </a:ext>
                </a:extLst>
              </p:cNvPr>
              <p:cNvSpPr/>
              <p:nvPr/>
            </p:nvSpPr>
            <p:spPr>
              <a:xfrm rot="19311128">
                <a:off x="2391003" y="672369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041A77DA-BF81-3C43-840A-73F016914AFB}"/>
                  </a:ext>
                </a:extLst>
              </p:cNvPr>
              <p:cNvSpPr/>
              <p:nvPr/>
            </p:nvSpPr>
            <p:spPr>
              <a:xfrm rot="19311128">
                <a:off x="2391001" y="115852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CB7FEC80-4B30-B548-8AEA-9EF41A6AA82B}"/>
                  </a:ext>
                </a:extLst>
              </p:cNvPr>
              <p:cNvSpPr/>
              <p:nvPr/>
            </p:nvSpPr>
            <p:spPr>
              <a:xfrm rot="19311128">
                <a:off x="3000602" y="67236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7EA7AB26-43F7-8040-B58C-625DE5635045}"/>
                  </a:ext>
                </a:extLst>
              </p:cNvPr>
              <p:cNvSpPr/>
              <p:nvPr/>
            </p:nvSpPr>
            <p:spPr>
              <a:xfrm rot="19311128">
                <a:off x="2391000" y="171433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3F436158-3812-D349-9DD3-1A527B440DD8}"/>
                  </a:ext>
                </a:extLst>
              </p:cNvPr>
              <p:cNvSpPr/>
              <p:nvPr/>
            </p:nvSpPr>
            <p:spPr>
              <a:xfrm rot="19311128">
                <a:off x="3000601" y="12281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25B0465-9E43-4941-88A7-ED42E6B86E9A}"/>
                  </a:ext>
                </a:extLst>
              </p:cNvPr>
              <p:cNvSpPr/>
              <p:nvPr/>
            </p:nvSpPr>
            <p:spPr>
              <a:xfrm rot="19311128">
                <a:off x="2392051" y="225506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F92B7401-4B48-8747-BEB0-4C4A83354305}"/>
                  </a:ext>
                </a:extLst>
              </p:cNvPr>
              <p:cNvSpPr/>
              <p:nvPr/>
            </p:nvSpPr>
            <p:spPr>
              <a:xfrm rot="19311128">
                <a:off x="3001652" y="176891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688B95BE-142C-8448-981B-C6C8E3C27AAF}"/>
                  </a:ext>
                </a:extLst>
              </p:cNvPr>
              <p:cNvSpPr/>
              <p:nvPr/>
            </p:nvSpPr>
            <p:spPr>
              <a:xfrm rot="19311128">
                <a:off x="2374121" y="281087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58518EE4-FC38-8640-A200-ED289F3A7483}"/>
                  </a:ext>
                </a:extLst>
              </p:cNvPr>
              <p:cNvSpPr/>
              <p:nvPr/>
            </p:nvSpPr>
            <p:spPr>
              <a:xfrm rot="19311128">
                <a:off x="2983722" y="232472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D7BCCEA-A294-9346-81F8-7BE17B0F43E1}"/>
                  </a:ext>
                </a:extLst>
              </p:cNvPr>
              <p:cNvSpPr/>
              <p:nvPr/>
            </p:nvSpPr>
            <p:spPr>
              <a:xfrm rot="19311128">
                <a:off x="2391001" y="334185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31E9C318-D1F4-2142-9FE2-BEB775E6C092}"/>
                  </a:ext>
                </a:extLst>
              </p:cNvPr>
              <p:cNvSpPr/>
              <p:nvPr/>
            </p:nvSpPr>
            <p:spPr>
              <a:xfrm rot="19311128">
                <a:off x="3000602" y="285569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EF47A7E5-8742-374D-A6CA-AEE52FBD1A65}"/>
                  </a:ext>
                </a:extLst>
              </p:cNvPr>
              <p:cNvSpPr/>
              <p:nvPr/>
            </p:nvSpPr>
            <p:spPr>
              <a:xfrm rot="19311128">
                <a:off x="2346171" y="38243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3EC57408-9C72-5A4A-98CF-FA900BC4A012}"/>
                  </a:ext>
                </a:extLst>
              </p:cNvPr>
              <p:cNvSpPr/>
              <p:nvPr/>
            </p:nvSpPr>
            <p:spPr>
              <a:xfrm rot="19311128">
                <a:off x="2955772" y="33381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579F6419-DDF0-EE41-9101-DC600D219845}"/>
                  </a:ext>
                </a:extLst>
              </p:cNvPr>
              <p:cNvSpPr/>
              <p:nvPr/>
            </p:nvSpPr>
            <p:spPr>
              <a:xfrm rot="19311128">
                <a:off x="2407882" y="431133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1BD1AE0F-D8F5-284E-899A-DD6A6C7029D4}"/>
                  </a:ext>
                </a:extLst>
              </p:cNvPr>
              <p:cNvSpPr/>
              <p:nvPr/>
            </p:nvSpPr>
            <p:spPr>
              <a:xfrm rot="19311128">
                <a:off x="3017483" y="382518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51F49BBC-ABCB-1E4D-9998-39D09C291694}"/>
                  </a:ext>
                </a:extLst>
              </p:cNvPr>
              <p:cNvSpPr/>
              <p:nvPr/>
            </p:nvSpPr>
            <p:spPr>
              <a:xfrm rot="19311128">
                <a:off x="2440596" y="47769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FC8E610D-1BF0-5749-8474-083E1B714E3E}"/>
                  </a:ext>
                </a:extLst>
              </p:cNvPr>
              <p:cNvSpPr/>
              <p:nvPr/>
            </p:nvSpPr>
            <p:spPr>
              <a:xfrm rot="19311128">
                <a:off x="3050197" y="429082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D05A214-5BED-5E40-80FD-DF9E540B9637}"/>
                  </a:ext>
                </a:extLst>
              </p:cNvPr>
              <p:cNvSpPr/>
              <p:nvPr/>
            </p:nvSpPr>
            <p:spPr>
              <a:xfrm rot="19311128">
                <a:off x="2396815" y="52777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D335A115-EDEF-1D4D-9184-FA61F65C2094}"/>
                  </a:ext>
                </a:extLst>
              </p:cNvPr>
              <p:cNvSpPr/>
              <p:nvPr/>
            </p:nvSpPr>
            <p:spPr>
              <a:xfrm rot="19311128">
                <a:off x="3006416" y="47915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FE818563-CDB1-D74C-9328-4F61A12D64FF}"/>
                  </a:ext>
                </a:extLst>
              </p:cNvPr>
              <p:cNvSpPr/>
              <p:nvPr/>
            </p:nvSpPr>
            <p:spPr>
              <a:xfrm rot="19311128">
                <a:off x="2440597" y="572719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F59D82BE-2BC7-E24C-9888-3E0D099C1CD9}"/>
                  </a:ext>
                </a:extLst>
              </p:cNvPr>
              <p:cNvSpPr/>
              <p:nvPr/>
            </p:nvSpPr>
            <p:spPr>
              <a:xfrm rot="19311128">
                <a:off x="3050198" y="524104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F1847037-CC6B-7843-914E-BDD864EF2BB2}"/>
                  </a:ext>
                </a:extLst>
              </p:cNvPr>
              <p:cNvSpPr/>
              <p:nvPr/>
            </p:nvSpPr>
            <p:spPr>
              <a:xfrm rot="19311128">
                <a:off x="3090194" y="5696326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BD0AF2CE-B2CD-9F4F-8590-8454C75C0806}"/>
                </a:ext>
              </a:extLst>
            </p:cNvPr>
            <p:cNvGrpSpPr/>
            <p:nvPr/>
          </p:nvGrpSpPr>
          <p:grpSpPr>
            <a:xfrm>
              <a:off x="5981760" y="701684"/>
              <a:ext cx="1663570" cy="5454939"/>
              <a:chOff x="2346171" y="672368"/>
              <a:chExt cx="1663570" cy="5454939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B4769912-71D2-4A43-89D9-8A49F3828FEC}"/>
                  </a:ext>
                </a:extLst>
              </p:cNvPr>
              <p:cNvSpPr/>
              <p:nvPr/>
            </p:nvSpPr>
            <p:spPr>
              <a:xfrm rot="19311128">
                <a:off x="2391003" y="672369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56C8ADBC-0A89-494B-ACE0-F3A6606FA277}"/>
                  </a:ext>
                </a:extLst>
              </p:cNvPr>
              <p:cNvSpPr/>
              <p:nvPr/>
            </p:nvSpPr>
            <p:spPr>
              <a:xfrm rot="19311128">
                <a:off x="2391001" y="115852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5D5D66B6-6EC5-AC41-9566-B0DFCC4EBF7F}"/>
                  </a:ext>
                </a:extLst>
              </p:cNvPr>
              <p:cNvSpPr/>
              <p:nvPr/>
            </p:nvSpPr>
            <p:spPr>
              <a:xfrm rot="19311128">
                <a:off x="3000602" y="67236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44463167-A1BB-7243-9DCE-F0077E47B698}"/>
                  </a:ext>
                </a:extLst>
              </p:cNvPr>
              <p:cNvSpPr/>
              <p:nvPr/>
            </p:nvSpPr>
            <p:spPr>
              <a:xfrm rot="19311128">
                <a:off x="2391000" y="171433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66687C5E-5791-9040-9C86-EA3158C8024C}"/>
                  </a:ext>
                </a:extLst>
              </p:cNvPr>
              <p:cNvSpPr/>
              <p:nvPr/>
            </p:nvSpPr>
            <p:spPr>
              <a:xfrm rot="19311128">
                <a:off x="3000601" y="12281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F5B8BC6F-1DBC-4948-970E-2989530574A4}"/>
                  </a:ext>
                </a:extLst>
              </p:cNvPr>
              <p:cNvSpPr/>
              <p:nvPr/>
            </p:nvSpPr>
            <p:spPr>
              <a:xfrm rot="19311128">
                <a:off x="2392051" y="225506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F680EC2A-9039-7E4E-87BD-A7C4DB06096A}"/>
                  </a:ext>
                </a:extLst>
              </p:cNvPr>
              <p:cNvSpPr/>
              <p:nvPr/>
            </p:nvSpPr>
            <p:spPr>
              <a:xfrm rot="19311128">
                <a:off x="3001652" y="176891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493BDFEF-13C8-354F-9C3C-4D45994D58F4}"/>
                  </a:ext>
                </a:extLst>
              </p:cNvPr>
              <p:cNvSpPr/>
              <p:nvPr/>
            </p:nvSpPr>
            <p:spPr>
              <a:xfrm rot="19311128">
                <a:off x="2374121" y="281087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CB303BE-9140-B14E-AC11-9B7A5DF57BCB}"/>
                  </a:ext>
                </a:extLst>
              </p:cNvPr>
              <p:cNvSpPr/>
              <p:nvPr/>
            </p:nvSpPr>
            <p:spPr>
              <a:xfrm rot="19311128">
                <a:off x="2983722" y="232472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58690E6D-255E-BA4D-9A75-602FFB74142E}"/>
                  </a:ext>
                </a:extLst>
              </p:cNvPr>
              <p:cNvSpPr/>
              <p:nvPr/>
            </p:nvSpPr>
            <p:spPr>
              <a:xfrm rot="19311128">
                <a:off x="2391001" y="334185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79D1EA3A-7E96-2642-A6C1-D838752AE60E}"/>
                  </a:ext>
                </a:extLst>
              </p:cNvPr>
              <p:cNvSpPr/>
              <p:nvPr/>
            </p:nvSpPr>
            <p:spPr>
              <a:xfrm rot="19311128">
                <a:off x="3000602" y="285569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86CD07BF-C38F-0747-AF40-E9C354A360C6}"/>
                  </a:ext>
                </a:extLst>
              </p:cNvPr>
              <p:cNvSpPr/>
              <p:nvPr/>
            </p:nvSpPr>
            <p:spPr>
              <a:xfrm rot="19311128">
                <a:off x="2346171" y="38243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99971C9D-020E-C846-89C2-B9B69ABD2179}"/>
                  </a:ext>
                </a:extLst>
              </p:cNvPr>
              <p:cNvSpPr/>
              <p:nvPr/>
            </p:nvSpPr>
            <p:spPr>
              <a:xfrm rot="19311128">
                <a:off x="2955772" y="33381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CBA598E2-2F70-B141-B197-0F4CAE938155}"/>
                  </a:ext>
                </a:extLst>
              </p:cNvPr>
              <p:cNvSpPr/>
              <p:nvPr/>
            </p:nvSpPr>
            <p:spPr>
              <a:xfrm rot="19311128">
                <a:off x="2407882" y="4311334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E8FAFE4F-3804-5049-AB13-F02E74A783DC}"/>
                  </a:ext>
                </a:extLst>
              </p:cNvPr>
              <p:cNvSpPr/>
              <p:nvPr/>
            </p:nvSpPr>
            <p:spPr>
              <a:xfrm rot="19311128">
                <a:off x="3017483" y="3825182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51513737-BCA3-FF4F-A2DA-0CAF8B55B9AC}"/>
                  </a:ext>
                </a:extLst>
              </p:cNvPr>
              <p:cNvSpPr/>
              <p:nvPr/>
            </p:nvSpPr>
            <p:spPr>
              <a:xfrm rot="19311128">
                <a:off x="2440596" y="4776980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99BA9AF4-15C8-274F-81DB-301485F7EA91}"/>
                  </a:ext>
                </a:extLst>
              </p:cNvPr>
              <p:cNvSpPr/>
              <p:nvPr/>
            </p:nvSpPr>
            <p:spPr>
              <a:xfrm rot="19311128">
                <a:off x="3050197" y="4290828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76676846-A70A-854E-80E6-84E4C9F2E489}"/>
                  </a:ext>
                </a:extLst>
              </p:cNvPr>
              <p:cNvSpPr/>
              <p:nvPr/>
            </p:nvSpPr>
            <p:spPr>
              <a:xfrm rot="19311128">
                <a:off x="2396815" y="527773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13E54A74-6275-3248-BB21-77E7F981E8E0}"/>
                  </a:ext>
                </a:extLst>
              </p:cNvPr>
              <p:cNvSpPr/>
              <p:nvPr/>
            </p:nvSpPr>
            <p:spPr>
              <a:xfrm rot="19311128">
                <a:off x="3006416" y="479158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DBDB6F4E-B90A-C749-A672-134846281E3F}"/>
                  </a:ext>
                </a:extLst>
              </p:cNvPr>
              <p:cNvSpPr/>
              <p:nvPr/>
            </p:nvSpPr>
            <p:spPr>
              <a:xfrm rot="19311128">
                <a:off x="2440597" y="5727197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E82AD381-E260-0A44-8262-25C468FD0537}"/>
                  </a:ext>
                </a:extLst>
              </p:cNvPr>
              <p:cNvSpPr/>
              <p:nvPr/>
            </p:nvSpPr>
            <p:spPr>
              <a:xfrm rot="19311128">
                <a:off x="3050198" y="5241045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F98CE291-9627-C44A-9CA1-D2192E69FCA0}"/>
                  </a:ext>
                </a:extLst>
              </p:cNvPr>
              <p:cNvSpPr/>
              <p:nvPr/>
            </p:nvSpPr>
            <p:spPr>
              <a:xfrm rot="19311128">
                <a:off x="3090194" y="5696326"/>
                <a:ext cx="919547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bg1"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2162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</TotalTime>
  <Words>110</Words>
  <Application>Microsoft Macintosh PowerPoint</Application>
  <PresentationFormat>Custom</PresentationFormat>
  <Paragraphs>110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</cp:revision>
  <dcterms:created xsi:type="dcterms:W3CDTF">2019-02-07T21:13:13Z</dcterms:created>
  <dcterms:modified xsi:type="dcterms:W3CDTF">2019-02-09T03:12:14Z</dcterms:modified>
</cp:coreProperties>
</file>

<file path=docProps/thumbnail.jpeg>
</file>